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3"/>
  </p:notesMasterIdLst>
  <p:sldIdLst>
    <p:sldId id="276" r:id="rId2"/>
    <p:sldId id="257" r:id="rId3"/>
    <p:sldId id="277" r:id="rId4"/>
    <p:sldId id="317" r:id="rId5"/>
    <p:sldId id="374" r:id="rId6"/>
    <p:sldId id="375" r:id="rId7"/>
    <p:sldId id="376" r:id="rId8"/>
    <p:sldId id="378" r:id="rId9"/>
    <p:sldId id="377" r:id="rId10"/>
    <p:sldId id="359" r:id="rId11"/>
    <p:sldId id="379" r:id="rId12"/>
    <p:sldId id="319" r:id="rId13"/>
    <p:sldId id="353" r:id="rId14"/>
    <p:sldId id="360" r:id="rId15"/>
    <p:sldId id="370" r:id="rId16"/>
    <p:sldId id="362" r:id="rId17"/>
    <p:sldId id="366" r:id="rId18"/>
    <p:sldId id="367" r:id="rId19"/>
    <p:sldId id="368" r:id="rId20"/>
    <p:sldId id="369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ipHbWN9KsvKWnZQMoNEEjatkxd3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9" y="2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43" Type="http://customschemas.google.com/relationships/presentationmetadata" Target="metadata"/></Relationships>
</file>

<file path=ppt/media/image1.jpeg>
</file>

<file path=ppt/media/image2.jpe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652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058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313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536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8/15/21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96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8/15/21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40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8/15/21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686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8/15/21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493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8/15/21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91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8/15/21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50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8/15/21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79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8/15/21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93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8/15/21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79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8/15/21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645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8/15/21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832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r>
              <a:rPr lang="en-US"/>
              <a:t>8/15/21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86441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Redux </a:t>
            </a:r>
            <a:r>
              <a:rPr lang="en-US" sz="6000" dirty="0" err="1">
                <a:solidFill>
                  <a:schemeClr val="bg1"/>
                </a:solidFill>
              </a:rPr>
              <a:t>thunk</a:t>
            </a:r>
            <a:r>
              <a:rPr lang="en-US" sz="6000" dirty="0">
                <a:solidFill>
                  <a:schemeClr val="bg1"/>
                </a:solidFill>
              </a:rPr>
              <a:t> and </a:t>
            </a:r>
            <a:br>
              <a:rPr lang="en-US" sz="6000" dirty="0">
                <a:solidFill>
                  <a:schemeClr val="bg1"/>
                </a:solidFill>
              </a:rPr>
            </a:br>
            <a:r>
              <a:rPr lang="en-US" sz="6000" dirty="0">
                <a:solidFill>
                  <a:schemeClr val="bg1"/>
                </a:solidFill>
              </a:rPr>
              <a:t>react 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Lesson 12 </a:t>
            </a:r>
            <a:r>
              <a:rPr lang="en-US">
                <a:solidFill>
                  <a:srgbClr val="7CEBFF"/>
                </a:solidFill>
              </a:rPr>
              <a:t>– </a:t>
            </a:r>
            <a:r>
              <a:rPr lang="en-US" smtClean="0">
                <a:solidFill>
                  <a:srgbClr val="7CEBFF"/>
                </a:solidFill>
              </a:rPr>
              <a:t>DONG, BUI HUU</a:t>
            </a:r>
            <a:endParaRPr lang="en-US" dirty="0">
              <a:solidFill>
                <a:srgbClr val="7CEB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52BDB5-6CDE-A978-7C47-FAE27C7DB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5150" y="3048000"/>
            <a:ext cx="3703319" cy="32732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Controlled Forms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95AFA-12FC-E1AD-030B-460061C9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254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5150" y="3048000"/>
            <a:ext cx="3703319" cy="32732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Controlled Forms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95AFA-12FC-E1AD-030B-460061C9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226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E5B5E-7DB1-8CD8-6341-0AFFBA9F8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274B-1F98-B105-060F-4B60527E0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Cohesive, effective and compelling data entry  experience</a:t>
            </a:r>
          </a:p>
          <a:p>
            <a:r>
              <a:rPr lang="en-US" dirty="0"/>
              <a:t>Extensively used in websites and web  applications for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Log in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Submit information (placing orders, booking a ticket  etc.)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B65CD-3443-216F-2696-9C45C1956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94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125F0-1E66-3ABF-3C05-F153D6199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281A1-B44A-49E1-2D63-8014A6658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Form Tag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&lt;form&gt; . . . &lt;/form&gt;</a:t>
            </a:r>
          </a:p>
          <a:p>
            <a:r>
              <a:rPr lang="en-US" dirty="0"/>
              <a:t>Form elements: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&lt;input&gt;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500" dirty="0"/>
              <a:t>type: text, password, submit, radio, checkbox, button, color, date, datetime, email, month, number,  range, search, </a:t>
            </a:r>
            <a:r>
              <a:rPr lang="en-US" sz="1500" dirty="0" err="1"/>
              <a:t>tel</a:t>
            </a:r>
            <a:r>
              <a:rPr lang="en-US" sz="1500" dirty="0"/>
              <a:t>, time, </a:t>
            </a:r>
            <a:r>
              <a:rPr lang="en-US" sz="1500" dirty="0" err="1"/>
              <a:t>url</a:t>
            </a:r>
            <a:r>
              <a:rPr lang="en-US" sz="1500" dirty="0"/>
              <a:t>, week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&lt;</a:t>
            </a:r>
            <a:r>
              <a:rPr lang="en-US" sz="1900" dirty="0" err="1"/>
              <a:t>textarea</a:t>
            </a:r>
            <a:r>
              <a:rPr lang="en-US" sz="1900" dirty="0"/>
              <a:t>&gt;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&lt;button&gt;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&lt;select&gt;</a:t>
            </a:r>
          </a:p>
          <a:p>
            <a:r>
              <a:rPr lang="en-US" dirty="0"/>
              <a:t>These elements maintain their own state and update it based on user input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B4BAA4-EB84-ADB0-48CF-DB262EE9B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690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2B363-8DC1-BFFE-3E3F-ABB9DC7EA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Controlled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DB3ED-3647-D19C-D871-E5C50B499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the React component control the form that it renders: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Single source of truth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Tying the form state to component state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Controlled component</a:t>
            </a:r>
          </a:p>
          <a:p>
            <a:r>
              <a:rPr lang="en-US" dirty="0"/>
              <a:t>Every state mutation will have an associated handler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11B-D60D-7C42-579A-04D439628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48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5150" y="3048000"/>
            <a:ext cx="3703319" cy="3273262"/>
          </a:xfrm>
        </p:spPr>
        <p:txBody>
          <a:bodyPr>
            <a:normAutofit/>
          </a:bodyPr>
          <a:lstStyle/>
          <a:p>
            <a:r>
              <a:rPr lang="en-US" sz="3400" dirty="0" err="1">
                <a:solidFill>
                  <a:srgbClr val="FFFFFF"/>
                </a:solidFill>
              </a:rPr>
              <a:t>unControlled</a:t>
            </a:r>
            <a:r>
              <a:rPr lang="en-US" sz="3400" dirty="0">
                <a:solidFill>
                  <a:srgbClr val="FFFFFF"/>
                </a:solidFill>
              </a:rPr>
              <a:t> Forms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95AFA-12FC-E1AD-030B-460061C9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4245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4644B-4CD2-7456-5703-DE17728A3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Uncontrolled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A6B75-CEAC-D7E9-E07A-2D53BFE36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Ideally you should implement forms within  controlled components</a:t>
            </a:r>
          </a:p>
          <a:p>
            <a:r>
              <a:rPr lang="en-US" dirty="0"/>
              <a:t>Sometimes this approach may be too tedious</a:t>
            </a:r>
          </a:p>
          <a:p>
            <a:r>
              <a:rPr lang="en-US" dirty="0"/>
              <a:t>Uncontrolled component approach allows </a:t>
            </a:r>
            <a:r>
              <a:rPr lang="en-US"/>
              <a:t>you to </a:t>
            </a:r>
            <a:r>
              <a:rPr lang="en-US" dirty="0"/>
              <a:t>handle the form data by the DOM itself</a:t>
            </a:r>
          </a:p>
          <a:p>
            <a:r>
              <a:rPr lang="en-US" dirty="0"/>
              <a:t>Instead of writing an event handler for every state update, use a ref to get form values from  the DOM</a:t>
            </a:r>
          </a:p>
          <a:p>
            <a:r>
              <a:rPr lang="en-US" dirty="0"/>
              <a:t>More easier to integrate React with non-React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4E39B9-4545-9FD4-523A-8963E9F7A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1175877-76A3-725A-6EE9-DA9FF3F9C992}"/>
              </a:ext>
            </a:extLst>
          </p:cNvPr>
          <p:cNvSpPr txBox="1">
            <a:spLocks/>
          </p:cNvSpPr>
          <p:nvPr/>
        </p:nvSpPr>
        <p:spPr>
          <a:xfrm>
            <a:off x="581191" y="702156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457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5150" y="3048000"/>
            <a:ext cx="3703319" cy="3273262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Formik</a:t>
            </a:r>
            <a:r>
              <a:rPr lang="en-US" dirty="0">
                <a:solidFill>
                  <a:srgbClr val="FFFFFF"/>
                </a:solidFill>
              </a:rPr>
              <a:t> and Yup for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react 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95AFA-12FC-E1AD-030B-460061C9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26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BA153-2594-D27D-0DDD-DFACF2F11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  <a:r>
              <a:rPr lang="en-US" dirty="0" err="1"/>
              <a:t>Formik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3C739-EA21-3EB4-73B1-D6EB6F3BD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Formik</a:t>
            </a:r>
            <a:r>
              <a:rPr lang="en-US" dirty="0"/>
              <a:t> is a small library that helps you with the 3 most annoying parts: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Getting values in and out of form state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Validation and error messages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Handling form submission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Install: </a:t>
            </a:r>
            <a:r>
              <a:rPr lang="en-US" dirty="0" err="1"/>
              <a:t>npm</a:t>
            </a:r>
            <a:r>
              <a:rPr lang="en-US" dirty="0"/>
              <a:t> install </a:t>
            </a:r>
            <a:r>
              <a:rPr lang="en-US" dirty="0" err="1"/>
              <a:t>formik</a:t>
            </a:r>
            <a:r>
              <a:rPr lang="en-US" dirty="0"/>
              <a:t> --save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73621D-3530-0E84-B408-77E87EF7F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76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DA15E-80F8-0165-C485-19F9A058E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98610-080E-C5BB-802B-83D81DAC9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Yup is a JavaScript schema builder for value parsing and validation. </a:t>
            </a:r>
          </a:p>
          <a:p>
            <a:r>
              <a:rPr lang="en-US" dirty="0"/>
              <a:t>Define a schema, transform a value to match, validate the shape of an existing value, or both. </a:t>
            </a:r>
          </a:p>
          <a:p>
            <a:r>
              <a:rPr lang="en-US" dirty="0"/>
              <a:t>Yup schema are extremely expressive and allow modeling complex, interdependent validations, or value transformations.</a:t>
            </a:r>
          </a:p>
          <a:p>
            <a:r>
              <a:rPr lang="en-US" dirty="0"/>
              <a:t>Install: </a:t>
            </a:r>
            <a:r>
              <a:rPr lang="en-US" dirty="0" err="1"/>
              <a:t>npm</a:t>
            </a:r>
            <a:r>
              <a:rPr lang="en-US" dirty="0"/>
              <a:t> install -S yup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90E43-72AB-E656-7389-3FBB18E22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6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33363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/>
              <a:t>Objectives</a:t>
            </a:r>
            <a:endParaRPr/>
          </a:p>
        </p:txBody>
      </p:sp>
      <p:sp>
        <p:nvSpPr>
          <p:cNvPr id="94" name="Google Shape;94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4488" lvl="0" indent="-344488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892912"/>
              </a:buClr>
              <a:buSzPts val="1680"/>
              <a:buFont typeface="Merriweather Sans"/>
              <a:buChar char="◆"/>
            </a:pPr>
            <a:r>
              <a:rPr lang="en-US" dirty="0"/>
              <a:t>Understand Redux </a:t>
            </a:r>
            <a:r>
              <a:rPr lang="en-US" dirty="0" err="1"/>
              <a:t>Thunk</a:t>
            </a:r>
            <a:r>
              <a:rPr lang="en-US" dirty="0"/>
              <a:t> middleware return a function instead of an action</a:t>
            </a:r>
          </a:p>
          <a:p>
            <a:pPr marL="344488" lvl="0" indent="-344488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892912"/>
              </a:buClr>
              <a:buSzPts val="1680"/>
              <a:buFont typeface="Merriweather Sans"/>
              <a:buChar char="◆"/>
            </a:pPr>
            <a:r>
              <a:rPr lang="en-US" dirty="0"/>
              <a:t>Use </a:t>
            </a:r>
            <a:r>
              <a:rPr lang="en-US" dirty="0" err="1"/>
              <a:t>Formik</a:t>
            </a:r>
            <a:r>
              <a:rPr lang="en-US" dirty="0"/>
              <a:t> and Yup for React</a:t>
            </a:r>
          </a:p>
          <a:p>
            <a:pPr marL="344488" lvl="0" indent="-344488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892912"/>
              </a:buClr>
              <a:buSzPts val="1680"/>
              <a:buFont typeface="Merriweather Sans"/>
              <a:buChar char="◆"/>
            </a:pPr>
            <a:endParaRPr lang="en-US" dirty="0"/>
          </a:p>
        </p:txBody>
      </p:sp>
      <p:sp>
        <p:nvSpPr>
          <p:cNvPr id="92" name="Google Shape;92;p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EAA6F-F117-729F-8AA6-F6D521DCD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17: Redux and React Form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921B9-FF2B-6321-366D-7B4F0F50E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and configure </a:t>
            </a:r>
            <a:r>
              <a:rPr lang="en-US" dirty="0" err="1"/>
              <a:t>Formik</a:t>
            </a:r>
            <a:r>
              <a:rPr lang="en-US" dirty="0"/>
              <a:t> and Yup.</a:t>
            </a:r>
          </a:p>
          <a:p>
            <a:r>
              <a:rPr lang="en-US" dirty="0"/>
              <a:t>Implement a controlled form using </a:t>
            </a:r>
            <a:r>
              <a:rPr lang="en-US" dirty="0" err="1"/>
              <a:t>Formik</a:t>
            </a:r>
            <a:r>
              <a:rPr lang="en-US" dirty="0"/>
              <a:t>.</a:t>
            </a:r>
          </a:p>
          <a:p>
            <a:r>
              <a:rPr lang="en-US" dirty="0"/>
              <a:t>Configure and implement simple form validation for controlled forms designed using </a:t>
            </a:r>
            <a:r>
              <a:rPr lang="en-US" dirty="0" err="1"/>
              <a:t>Formik</a:t>
            </a:r>
            <a:r>
              <a:rPr lang="en-US" dirty="0"/>
              <a:t> and Yup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2B4A7F-EB05-CC5E-4F16-E682F3835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86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33363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30" name="Google Shape;230;p2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30000"/>
              </a:lnSpc>
            </a:pPr>
            <a:r>
              <a:rPr lang="en-US" dirty="0"/>
              <a:t>Understand what Redux </a:t>
            </a:r>
            <a:r>
              <a:rPr lang="en-US" dirty="0" err="1"/>
              <a:t>Thunk</a:t>
            </a:r>
            <a:r>
              <a:rPr lang="en-US" dirty="0"/>
              <a:t> middleware is.</a:t>
            </a:r>
          </a:p>
          <a:p>
            <a:pPr>
              <a:lnSpc>
                <a:spcPct val="130000"/>
              </a:lnSpc>
            </a:pPr>
            <a:r>
              <a:rPr lang="en-US" dirty="0"/>
              <a:t>How to create controlled React forms and perform form validation.</a:t>
            </a:r>
          </a:p>
        </p:txBody>
      </p:sp>
      <p:sp>
        <p:nvSpPr>
          <p:cNvPr id="228" name="Google Shape;228;p2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5150" y="3048000"/>
            <a:ext cx="3703319" cy="32732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Redux Middleware and Redux </a:t>
            </a:r>
            <a:r>
              <a:rPr lang="en-US" dirty="0" err="1">
                <a:solidFill>
                  <a:srgbClr val="FFFFFF"/>
                </a:solidFill>
              </a:rPr>
              <a:t>Thunk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95AFA-12FC-E1AD-030B-460061C9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967AF-6038-2C3B-1CCC-79F74200B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5" dirty="0"/>
              <a:t>Redux Middleware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EFC5D-6939-6C6D-1A49-F5DF69C82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Provides the capability to run code after an action is dispatched, but  before it reaches the reducer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Third-party extension point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e.g., logging, async API calls</a:t>
            </a:r>
          </a:p>
          <a:p>
            <a:r>
              <a:rPr lang="en-US" dirty="0"/>
              <a:t>Middleware: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Forms pipeline that wraps around the dispatch()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Pass actions onward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Restart the dispatch pipeline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Access the store state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40939A-7E7E-1A50-EFCC-4DA8EF1F0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416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66B07-AD2D-92E8-B833-45F207DC0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 Middleware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88E01-5550-F36A-36F8-45D37E264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Middleware typically used for: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Inspecting the actions and the state,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Modify actions,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Dispatch other actions,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Stop actions from reaching the reducers, etc.</a:t>
            </a:r>
          </a:p>
          <a:p>
            <a:r>
              <a:rPr lang="en-US" dirty="0"/>
              <a:t>The </a:t>
            </a:r>
            <a:r>
              <a:rPr lang="en-US" dirty="0" err="1"/>
              <a:t>applyMiddleware</a:t>
            </a:r>
            <a:r>
              <a:rPr lang="en-US" dirty="0"/>
              <a:t>() function: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Sets up the middleware pipeline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Returns a “store enhancer” that is passed to </a:t>
            </a:r>
            <a:r>
              <a:rPr lang="en-US" sz="2000" dirty="0" err="1"/>
              <a:t>createStore</a:t>
            </a:r>
            <a:r>
              <a:rPr lang="en-US" sz="2000" dirty="0"/>
              <a:t>()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E33F63-AB46-4252-8922-9C789646D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11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11A35-70F7-0AC7-34D6-A590A21D9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Thunk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BA995-79B0-7BD4-C87D-3B42CE187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programming, a </a:t>
            </a:r>
            <a:r>
              <a:rPr lang="en-US" dirty="0" err="1"/>
              <a:t>thunk</a:t>
            </a:r>
            <a:r>
              <a:rPr lang="en-US" dirty="0"/>
              <a:t> is a subroutine used  to inject an additional calculation in another  subroutine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Delay a calculation until its result is needed,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Insert operations at the beginning or end of the  other subroutine</a:t>
            </a:r>
          </a:p>
          <a:p>
            <a:r>
              <a:rPr lang="en-US" dirty="0"/>
              <a:t>https://en.wikipedia.org/wiki/Thunk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11946-3A97-CD4A-8853-6DD76CCF9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557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C9D64-BF30-F17D-74E5-BD53F242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 </a:t>
            </a:r>
            <a:r>
              <a:rPr lang="en-US" dirty="0" err="1"/>
              <a:t>Thunk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A60B4-E5C4-B3C4-EACA-8781AAC6B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Middleware that allows you to write action  creators that return a function instead of an action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Can be used to delay the dispatch of an action, or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Dispatch only if a certain condition is met</a:t>
            </a:r>
          </a:p>
          <a:p>
            <a:r>
              <a:rPr lang="en-US" dirty="0"/>
              <a:t>Inner function receives the dispatch() and </a:t>
            </a:r>
            <a:r>
              <a:rPr lang="en-US" dirty="0" err="1"/>
              <a:t>getState</a:t>
            </a:r>
            <a:r>
              <a:rPr lang="en-US" dirty="0"/>
              <a:t>() store methods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B7C367-E7AD-38B4-A2EC-6CE711D1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724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64D0A-0A86-F05D-4AAB-9E3AFBDAC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 Async Data 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4ADE9B-5711-C2FD-0E23-0A6583023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ADABFBD4-9EFB-470F-40FE-6E0D16A15A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7054" y="1988325"/>
            <a:ext cx="5777249" cy="4332937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58FE485-4D12-C790-7D35-52C8E2EA316C}"/>
              </a:ext>
            </a:extLst>
          </p:cNvPr>
          <p:cNvSpPr txBox="1"/>
          <p:nvPr/>
        </p:nvSpPr>
        <p:spPr>
          <a:xfrm>
            <a:off x="277091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https://redux.js.org/tutorials/fundamentals/part-6-async-logic</a:t>
            </a:r>
          </a:p>
        </p:txBody>
      </p:sp>
    </p:spTree>
    <p:extLst>
      <p:ext uri="{BB962C8B-B14F-4D97-AF65-F5344CB8AC3E}">
        <p14:creationId xmlns:p14="http://schemas.microsoft.com/office/powerpoint/2010/main" val="152033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39F22-4F7C-E028-9E99-EDC169BB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 </a:t>
            </a:r>
            <a:r>
              <a:rPr lang="en-US" dirty="0" err="1"/>
              <a:t>Thunk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6C719-F496-61BB-0540-2B0F158DA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Useful for complex synchronous logic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Multiple dispatches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Conditional dispatches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Simple Async logic</a:t>
            </a:r>
          </a:p>
          <a:p>
            <a:r>
              <a:rPr lang="en-US" dirty="0"/>
              <a:t>Redux Saga: Uses ES6 generators to control </a:t>
            </a:r>
            <a:r>
              <a:rPr lang="en-US" dirty="0" err="1"/>
              <a:t>pausable</a:t>
            </a:r>
            <a:r>
              <a:rPr lang="en-US" dirty="0"/>
              <a:t>  functions</a:t>
            </a:r>
          </a:p>
          <a:p>
            <a:r>
              <a:rPr lang="en-US" dirty="0" err="1"/>
              <a:t>Comples</a:t>
            </a:r>
            <a:r>
              <a:rPr lang="en-US" dirty="0"/>
              <a:t> async logic</a:t>
            </a:r>
          </a:p>
          <a:p>
            <a:r>
              <a:rPr lang="en-US" dirty="0"/>
              <a:t>Ongoing “background thread” like processing behavior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5C8D99-E093-1EEE-6DBA-28711EEF5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453807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2148E502-8808-4055-AAE8-B162BDE438C1}" vid="{343E5C03-897F-4C65-BA6E-649FA33012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1760</TotalTime>
  <Words>660</Words>
  <Application>Microsoft Office PowerPoint</Application>
  <PresentationFormat>Widescreen</PresentationFormat>
  <Paragraphs>120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Courier New</vt:lpstr>
      <vt:lpstr>Gill Sans MT</vt:lpstr>
      <vt:lpstr>Merriweather Sans</vt:lpstr>
      <vt:lpstr>Wingdings 2</vt:lpstr>
      <vt:lpstr>Theme1</vt:lpstr>
      <vt:lpstr>Redux thunk and  react form</vt:lpstr>
      <vt:lpstr>Objectives</vt:lpstr>
      <vt:lpstr>Redux Middleware and Redux Thunk</vt:lpstr>
      <vt:lpstr>Redux Middleware</vt:lpstr>
      <vt:lpstr>Redux Middleware</vt:lpstr>
      <vt:lpstr>Thunk</vt:lpstr>
      <vt:lpstr>Redux Thunk</vt:lpstr>
      <vt:lpstr>Redux Async Data Flow</vt:lpstr>
      <vt:lpstr>Redux Thunk</vt:lpstr>
      <vt:lpstr>Controlled Forms</vt:lpstr>
      <vt:lpstr>Controlled Forms</vt:lpstr>
      <vt:lpstr>Forms</vt:lpstr>
      <vt:lpstr>HTML Forms</vt:lpstr>
      <vt:lpstr>Controlled Components</vt:lpstr>
      <vt:lpstr>unControlled Forms</vt:lpstr>
      <vt:lpstr>Uncontrolled Components</vt:lpstr>
      <vt:lpstr>Formik and Yup for react form</vt:lpstr>
      <vt:lpstr>Overview Formik</vt:lpstr>
      <vt:lpstr>Yup</vt:lpstr>
      <vt:lpstr>Exercise 17: Redux and React Form Validation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Minh sang (FE FPTU HN)</dc:creator>
  <cp:lastModifiedBy>dongbh</cp:lastModifiedBy>
  <cp:revision>339</cp:revision>
  <dcterms:created xsi:type="dcterms:W3CDTF">2021-08-08T14:50:46Z</dcterms:created>
  <dcterms:modified xsi:type="dcterms:W3CDTF">2023-03-01T05:44:02Z</dcterms:modified>
</cp:coreProperties>
</file>